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62" r:id="rId9"/>
    <p:sldId id="263" r:id="rId10"/>
    <p:sldId id="264" r:id="rId11"/>
    <p:sldId id="265" r:id="rId12"/>
    <p:sldId id="269" r:id="rId13"/>
    <p:sldId id="266" r:id="rId14"/>
    <p:sldId id="267" r:id="rId15"/>
    <p:sldId id="268" r:id="rId16"/>
    <p:sldId id="273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869D-9D99-4F77-9CF6-7D66C3728F8B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9F4A-B9CC-48E6-A449-ADB5407213F8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91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869D-9D99-4F77-9CF6-7D66C3728F8B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9F4A-B9CC-48E6-A449-ADB540721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206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869D-9D99-4F77-9CF6-7D66C3728F8B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9F4A-B9CC-48E6-A449-ADB540721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181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869D-9D99-4F77-9CF6-7D66C3728F8B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9F4A-B9CC-48E6-A449-ADB540721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173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869D-9D99-4F77-9CF6-7D66C3728F8B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9F4A-B9CC-48E6-A449-ADB5407213F8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581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869D-9D99-4F77-9CF6-7D66C3728F8B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9F4A-B9CC-48E6-A449-ADB540721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9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869D-9D99-4F77-9CF6-7D66C3728F8B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9F4A-B9CC-48E6-A449-ADB540721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290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869D-9D99-4F77-9CF6-7D66C3728F8B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9F4A-B9CC-48E6-A449-ADB540721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409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869D-9D99-4F77-9CF6-7D66C3728F8B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9F4A-B9CC-48E6-A449-ADB540721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640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526869D-9D99-4F77-9CF6-7D66C3728F8B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269F4A-B9CC-48E6-A449-ADB540721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430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869D-9D99-4F77-9CF6-7D66C3728F8B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9F4A-B9CC-48E6-A449-ADB5407213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53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526869D-9D99-4F77-9CF6-7D66C3728F8B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B269F4A-B9CC-48E6-A449-ADB5407213F8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12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C3AE3B-90C0-47C3-9A3E-F620D95B7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59" y="2352583"/>
            <a:ext cx="11471565" cy="1402671"/>
          </a:xfrm>
        </p:spPr>
        <p:txBody>
          <a:bodyPr>
            <a:normAutofit fontScale="90000"/>
          </a:bodyPr>
          <a:lstStyle/>
          <a:p>
            <a:r>
              <a:rPr lang="ru-RU" dirty="0"/>
              <a:t>Учебная практика по информационным системам и программированию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CD175C6-F470-4CC5-AC08-34534EF8FD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21D74C-5653-4E8E-8923-959F99624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563" y="5027120"/>
            <a:ext cx="1164437" cy="12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22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527FF6-3DC5-40A9-9038-9DF416D3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4. Продажа вашей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7F012A-A042-4130-954F-18894104D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B9762B-9408-484A-B210-BD2AC9EB2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8461981" cy="44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9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288AC3-B26D-4F1A-B511-7C6CF4BD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4.Наш тест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950EF38-2C69-4E91-9AB9-BEE7301A1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3" t="4422" r="28036" b="34168"/>
          <a:stretch/>
        </p:blipFill>
        <p:spPr>
          <a:xfrm>
            <a:off x="1198486" y="1737361"/>
            <a:ext cx="3204838" cy="4546536"/>
          </a:xfrm>
        </p:spPr>
      </p:pic>
    </p:spTree>
    <p:extLst>
      <p:ext uri="{BB962C8B-B14F-4D97-AF65-F5344CB8AC3E}">
        <p14:creationId xmlns:p14="http://schemas.microsoft.com/office/powerpoint/2010/main" val="127507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EA8117-1D96-4C57-9F10-151F462D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4.Интерфейс приложения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655710-B14B-48B1-AF5F-2D08F8621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17" y="1837386"/>
            <a:ext cx="4022725" cy="4022725"/>
          </a:xfrm>
        </p:spPr>
      </p:pic>
    </p:spTree>
    <p:extLst>
      <p:ext uri="{BB962C8B-B14F-4D97-AF65-F5344CB8AC3E}">
        <p14:creationId xmlns:p14="http://schemas.microsoft.com/office/powerpoint/2010/main" val="270974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FC429-5935-4259-8C03-34F0BB51D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5.Создание сайта. Главная страница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0471C1-738B-4D47-A837-C2D8F7488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13"/>
          <a:stretch/>
        </p:blipFill>
        <p:spPr>
          <a:xfrm>
            <a:off x="1186175" y="1799503"/>
            <a:ext cx="6759178" cy="2736985"/>
          </a:xfrm>
          <a:prstGeom prst="rect">
            <a:avLst/>
          </a:prstGeom>
        </p:spPr>
      </p:pic>
      <p:pic>
        <p:nvPicPr>
          <p:cNvPr id="7" name="Объект 6">
            <a:extLst>
              <a:ext uri="{FF2B5EF4-FFF2-40B4-BE49-F238E27FC236}">
                <a16:creationId xmlns:a16="http://schemas.microsoft.com/office/drawing/2014/main" id="{E67E4597-9F1D-438D-84ED-6F3997CF6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7507" y="4536488"/>
            <a:ext cx="3755336" cy="139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13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B6BD2-DB35-49ED-A13A-A8729AD8F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5.Создание сайта. Системные требования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B7B8D81-D97E-44E1-A76D-F4E2038EA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310" y="1821165"/>
            <a:ext cx="6310890" cy="427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75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E08B06-2DE0-48BA-85A9-B1D1D12AE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5.Функцианал сайта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AAE8107-9D9A-416B-9E02-8C95AEFA1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569" y="2075775"/>
            <a:ext cx="6925642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60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C44D6A-988C-4EB2-A126-E851DFC2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6.Опрос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E8A731-7769-47F6-8B4F-C01864815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0C7F0B-70E0-4804-BB84-EF394B46E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9" r="22417"/>
          <a:stretch/>
        </p:blipFill>
        <p:spPr>
          <a:xfrm>
            <a:off x="643227" y="2213126"/>
            <a:ext cx="5171647" cy="288031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0F3731-DF94-4040-81EC-9A638537AC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5" r="16764"/>
          <a:stretch/>
        </p:blipFill>
        <p:spPr>
          <a:xfrm>
            <a:off x="5885896" y="2213126"/>
            <a:ext cx="5841967" cy="301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07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0CCF9D-93FD-462B-9EFA-F83F3476C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7B0C74-987A-4C33-84E0-B5C278421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83ED30-A1D0-45C2-8DDC-4690E1CBB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" r="17151"/>
          <a:stretch/>
        </p:blipFill>
        <p:spPr>
          <a:xfrm>
            <a:off x="443881" y="1845734"/>
            <a:ext cx="5488433" cy="28416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70F10-9938-43C8-B39F-8EEDC8F926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1" r="23074"/>
          <a:stretch/>
        </p:blipFill>
        <p:spPr>
          <a:xfrm>
            <a:off x="6126480" y="1917792"/>
            <a:ext cx="5063459" cy="284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20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6C31F-97A0-44FC-9975-EB2F7C2CD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0E9D8C-9F6A-41A8-8A2A-D58A8A413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28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860DFF-5706-4083-AAF9-A3039C4E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1.Программное обеспечение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3763F3-78F5-4C18-99EB-BF59698D4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B98EFB-1AB1-456D-8B33-1D4F54BC2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563" y="5034915"/>
            <a:ext cx="1164437" cy="12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45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C73D6A-1BBB-4CE7-A6FE-EBDE21595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688862-D493-4015-8D2A-A0D575A86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A59EC9-5951-433B-AF79-395F29BC1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563" y="5052669"/>
            <a:ext cx="1164437" cy="12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56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8ADE4-6251-428C-854A-1A731B73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2.Операционные системы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564CC36-186C-49CD-B477-F553E84B7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7801" y="1562351"/>
            <a:ext cx="4644039" cy="29025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2C6F6F-24DE-4BC3-9712-19E04DD5D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55" y="1845733"/>
            <a:ext cx="2365677" cy="26191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82AC23-202E-4385-A9B9-70F0DB6C7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840" y="1845733"/>
            <a:ext cx="2481351" cy="247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30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918C7C-E231-456E-A592-EAAFD68FC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46888"/>
          </a:xfrm>
        </p:spPr>
        <p:txBody>
          <a:bodyPr>
            <a:normAutofit/>
          </a:bodyPr>
          <a:lstStyle/>
          <a:p>
            <a:r>
              <a:rPr lang="ru-RU" altLang="en-US" b="1" dirty="0"/>
              <a:t>2.Совместимость операционных систем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2B3AE6E-CEE2-44F4-BAA8-BB36F6055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181" y="2121203"/>
            <a:ext cx="1969179" cy="149364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B4BACE-1DC3-465A-A46D-DACE0AD19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027" y="1633491"/>
            <a:ext cx="1646063" cy="164606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41DDAA-F315-4A50-96D8-31D384473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459" y="2568793"/>
            <a:ext cx="944962" cy="11522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9265AD-908E-49E0-84AF-49CD58AEB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039" y="3429000"/>
            <a:ext cx="865707" cy="11644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5A66A1-EAC0-4D2C-BA40-1B030E5D3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845" y="4581233"/>
            <a:ext cx="2761727" cy="16582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1E254CF-BB42-4983-82D7-C5E5867DE6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088" y="2624177"/>
            <a:ext cx="1036410" cy="13107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9C2D2C7-ECFD-410C-8549-6A72596EC9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293" y="3537172"/>
            <a:ext cx="981541" cy="12132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F451EB-AF6F-49CA-ACD4-4DCE836E02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9867" y="4628865"/>
            <a:ext cx="2859272" cy="160338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2C32A7C-693A-4864-836E-2AB0552CC5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0028" y="2056047"/>
            <a:ext cx="1335140" cy="15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58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DDD548-3C5E-4BED-9192-EC8A7102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2.Консольные команды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005B62E-99A4-41C0-968A-516B8DB27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8401" y="1845734"/>
            <a:ext cx="1487553" cy="1707028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F06694-9802-4464-BBE7-EC2957980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45734"/>
            <a:ext cx="1481456" cy="14814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19F149C-7ED2-493B-B194-27AB2169C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194" y="1947544"/>
            <a:ext cx="1481456" cy="14814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C4E00C-A776-4FB4-BE8B-AE9CD7C47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33" y="3327190"/>
            <a:ext cx="2371550" cy="29324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403833-2365-4176-BEFD-3EBDC025A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346" y="3617047"/>
            <a:ext cx="3761558" cy="20911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BD23DD4-F91A-4DAC-8B0B-9CC7B748FC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2747" y="3429000"/>
            <a:ext cx="2371550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93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CFCB0-C1D4-48A2-8923-6B2B137A8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3.Ошибки в операционных систем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3AFE72-4B75-4F7B-A96C-3A1DFD933C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36392" y="4333625"/>
            <a:ext cx="3475021" cy="1853345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488E7F11-C30F-404A-B2E7-89AC76010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8169" y="3968596"/>
            <a:ext cx="3622441" cy="4023360"/>
          </a:xfrm>
        </p:spPr>
        <p:txBody>
          <a:bodyPr/>
          <a:lstStyle/>
          <a:p>
            <a:r>
              <a:rPr lang="en-US" dirty="0"/>
              <a:t>Mac OS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3ABE7A-B05D-4560-9998-40AE39489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306" y="2314627"/>
            <a:ext cx="3470107" cy="17324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990BD8C-6E66-43B9-8C20-5E5CD7D57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36" y="1889505"/>
            <a:ext cx="3682303" cy="409077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D0CA55-26F0-4A3A-AADC-A24630C9D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445" y="2314627"/>
            <a:ext cx="3759908" cy="13607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BAEF789-C15C-4EF3-9DB8-1FC6E975D7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5819"/>
          <a:stretch/>
        </p:blipFill>
        <p:spPr>
          <a:xfrm>
            <a:off x="5482445" y="1956028"/>
            <a:ext cx="3688400" cy="199453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98612A9-BB04-42A8-B548-F043F2D08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1733" y="4437266"/>
            <a:ext cx="4176122" cy="17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10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C16AC7-6419-4B52-AB93-C46FF6451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4.Маркетинг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6D4EAE1-4FBA-4CC7-8D12-F5EED3A66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63181"/>
            <a:ext cx="7780390" cy="388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66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0B692D-90DA-469B-8444-6FA489B21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4. Продажа вашей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D1034F-52EA-4DF0-A990-625A31E44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2779AE-BD93-4791-A371-1296E8587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83968"/>
            <a:ext cx="7971475" cy="445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3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Ретро">
  <a:themeElements>
    <a:clrScheme name="Красный и фиолетовый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</TotalTime>
  <Words>74</Words>
  <Application>Microsoft Office PowerPoint</Application>
  <PresentationFormat>Широкоэкранный</PresentationFormat>
  <Paragraphs>16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1" baseType="lpstr">
      <vt:lpstr>Calibri</vt:lpstr>
      <vt:lpstr>Calibri Light</vt:lpstr>
      <vt:lpstr>Ретро</vt:lpstr>
      <vt:lpstr>Учебная практика по информационным системам и программированию</vt:lpstr>
      <vt:lpstr>1.Программное обеспечение </vt:lpstr>
      <vt:lpstr>Презентация PowerPoint</vt:lpstr>
      <vt:lpstr>2.Операционные системы</vt:lpstr>
      <vt:lpstr>2.Совместимость операционных систем</vt:lpstr>
      <vt:lpstr>2.Консольные команды</vt:lpstr>
      <vt:lpstr>3.Ошибки в операционных систем</vt:lpstr>
      <vt:lpstr>4.Маркетинг</vt:lpstr>
      <vt:lpstr>4. Продажа вашей программы</vt:lpstr>
      <vt:lpstr>4. Продажа вашей программы</vt:lpstr>
      <vt:lpstr>4.Наш тест </vt:lpstr>
      <vt:lpstr>4.Интерфейс приложения</vt:lpstr>
      <vt:lpstr>5.Создание сайта. Главная страница</vt:lpstr>
      <vt:lpstr>5.Создание сайта. Системные требования</vt:lpstr>
      <vt:lpstr>5.Функцианал сайта</vt:lpstr>
      <vt:lpstr>6.Опрос 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Учебная практика по информационным системам и программированию</dc:title>
  <dc:creator>Дёмкин Артём Сергеевич</dc:creator>
  <cp:lastModifiedBy>Дёмкин Артём Сергеевич</cp:lastModifiedBy>
  <cp:revision>6</cp:revision>
  <dcterms:created xsi:type="dcterms:W3CDTF">2022-11-16T09:39:29Z</dcterms:created>
  <dcterms:modified xsi:type="dcterms:W3CDTF">2022-11-16T10:16:11Z</dcterms:modified>
</cp:coreProperties>
</file>